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3"/>
    <p:restoredTop sz="50000"/>
  </p:normalViewPr>
  <p:slideViewPr>
    <p:cSldViewPr snapToGrid="0" snapToObjects="1">
      <p:cViewPr varScale="1">
        <p:scale>
          <a:sx n="79" d="100"/>
          <a:sy n="79" d="100"/>
        </p:scale>
        <p:origin x="24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7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B7150-6CC9-1046-9DD8-540C09250015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E8E3F-B30F-F240-82F1-793498FD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4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0"/>
            <a:ext cx="99752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51" y="225468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2500" y="3002003"/>
            <a:ext cx="103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0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54673"/>
              </p:ext>
            </p:extLst>
          </p:nvPr>
        </p:nvGraphicFramePr>
        <p:xfrm>
          <a:off x="2808511" y="1849732"/>
          <a:ext cx="6890660" cy="3848100"/>
        </p:xfrm>
        <a:graphic>
          <a:graphicData uri="http://schemas.openxmlformats.org/drawingml/2006/table">
            <a:tbl>
              <a:tblPr/>
              <a:tblGrid>
                <a:gridCol w="1722665"/>
                <a:gridCol w="1722665"/>
                <a:gridCol w="2286002"/>
                <a:gridCol w="1159328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LAD_name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Year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Crime_type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Count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 crime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Robbery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Theft from the person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Criminal damage and arson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Violent crime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2268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Burglary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Other crime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Drugs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Robbery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Bicycle theft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Anti-social behaviour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14347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Public order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Other theft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Bristol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Burglary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13151" y="225468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19504" y="112781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</a:t>
            </a:r>
            <a:r>
              <a:rPr lang="en-US" smtClean="0"/>
              <a:t>Studies?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04458" y="375112"/>
            <a:ext cx="7898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to do with crime type data?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05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 more features to maps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12453" y="749853"/>
            <a:ext cx="436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 into other platforms </a:t>
            </a:r>
            <a:r>
              <a:rPr lang="en-US" smtClean="0"/>
              <a:t>(</a:t>
            </a:r>
            <a:r>
              <a:rPr lang="en-US" dirty="0" err="1" smtClean="0"/>
              <a:t>OpenStreetMaps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13" y="1272372"/>
            <a:ext cx="7616371" cy="5183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151" y="225468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Expand to other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352096"/>
            <a:ext cx="10515600" cy="2109561"/>
          </a:xfrm>
        </p:spPr>
        <p:txBody>
          <a:bodyPr/>
          <a:lstStyle/>
          <a:p>
            <a:r>
              <a:rPr lang="en-US" dirty="0" smtClean="0"/>
              <a:t>US Police Data Initiative</a:t>
            </a:r>
          </a:p>
          <a:p>
            <a:pPr lvl="1"/>
            <a:r>
              <a:rPr lang="en-US" dirty="0" smtClean="0"/>
              <a:t>“21 </a:t>
            </a:r>
            <a:r>
              <a:rPr lang="en-US" dirty="0"/>
              <a:t>police departments have committed to release a combined total of 101 data </a:t>
            </a:r>
            <a:r>
              <a:rPr lang="en-US" dirty="0" smtClean="0"/>
              <a:t>sets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r>
              <a:rPr lang="en-US" dirty="0"/>
              <a:t>The types of data include uses of force, police pedestrian and vehicle stops, officer </a:t>
            </a:r>
            <a:r>
              <a:rPr lang="en-US" dirty="0" smtClean="0"/>
              <a:t>involved shootings</a:t>
            </a:r>
            <a:r>
              <a:rPr lang="is-IS" dirty="0" smtClean="0"/>
              <a:t>…” – May, 2015</a:t>
            </a:r>
          </a:p>
          <a:p>
            <a:pPr lvl="1"/>
            <a:r>
              <a:rPr lang="is-IS" dirty="0" smtClean="0"/>
              <a:t>Total is now 53 committed police departments, and counting:</a:t>
            </a:r>
          </a:p>
          <a:p>
            <a:pPr marL="0" indent="0">
              <a:buNone/>
            </a:pPr>
            <a:endParaRPr lang="is-I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3151" y="225468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64" y="3331822"/>
            <a:ext cx="5970814" cy="33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6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160</Words>
  <Application>Microsoft Macintosh PowerPoint</Application>
  <PresentationFormat>Widescreen</PresentationFormat>
  <Paragraphs>73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Add more features to maps</vt:lpstr>
      <vt:lpstr>Expand to other Datasets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2016-05-01T19:07:43Z</dcterms:created>
  <dcterms:modified xsi:type="dcterms:W3CDTF">2016-05-01T19:37:38Z</dcterms:modified>
</cp:coreProperties>
</file>